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505E"/>
    <a:srgbClr val="87AFFF"/>
    <a:srgbClr val="482400"/>
    <a:srgbClr val="663300"/>
    <a:srgbClr val="CC00CC"/>
    <a:srgbClr val="FFFBFE"/>
    <a:srgbClr val="FFDDF5"/>
    <a:srgbClr val="FF99CC"/>
    <a:srgbClr val="660066"/>
    <a:srgbClr val="FFB9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624" autoAdjust="0"/>
    <p:restoredTop sz="94660"/>
  </p:normalViewPr>
  <p:slideViewPr>
    <p:cSldViewPr snapToGrid="0">
      <p:cViewPr>
        <p:scale>
          <a:sx n="100" d="100"/>
          <a:sy n="100" d="100"/>
        </p:scale>
        <p:origin x="1974" y="-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16702-3BAF-C143-BE76-5B0425C3FEAB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0A77F-4006-DF40-870F-0E770C9F30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801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A0A77F-4006-DF40-870F-0E770C9F30E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589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89D38-F9F7-4978-A5F7-EF5D3F89A334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1EA-551F-4EFC-B47E-58C6935EB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56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89D38-F9F7-4978-A5F7-EF5D3F89A334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1EA-551F-4EFC-B47E-58C6935EB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22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89D38-F9F7-4978-A5F7-EF5D3F89A334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1EA-551F-4EFC-B47E-58C6935EB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89D38-F9F7-4978-A5F7-EF5D3F89A334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1EA-551F-4EFC-B47E-58C6935EB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33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89D38-F9F7-4978-A5F7-EF5D3F89A334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1EA-551F-4EFC-B47E-58C6935EB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99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89D38-F9F7-4978-A5F7-EF5D3F89A334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1EA-551F-4EFC-B47E-58C6935EB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06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89D38-F9F7-4978-A5F7-EF5D3F89A334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1EA-551F-4EFC-B47E-58C6935EB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15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89D38-F9F7-4978-A5F7-EF5D3F89A334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1EA-551F-4EFC-B47E-58C6935EB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33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89D38-F9F7-4978-A5F7-EF5D3F89A334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1EA-551F-4EFC-B47E-58C6935EB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7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89D38-F9F7-4978-A5F7-EF5D3F89A334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1EA-551F-4EFC-B47E-58C6935EB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372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89D38-F9F7-4978-A5F7-EF5D3F89A334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1EA-551F-4EFC-B47E-58C6935EB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51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89D38-F9F7-4978-A5F7-EF5D3F89A334}" type="datetimeFigureOut">
              <a:rPr kumimoji="1" lang="ja-JP" altLang="en-US" smtClean="0"/>
              <a:t>2019/2/23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371EA-551F-4EFC-B47E-58C6935EB8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97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111A8CE3-6FD7-674F-BD77-7106991551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127"/>
          <a:stretch/>
        </p:blipFill>
        <p:spPr>
          <a:xfrm>
            <a:off x="-279236" y="0"/>
            <a:ext cx="7282588" cy="771343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5D40A0-D496-3249-B21F-95D28534744B}"/>
              </a:ext>
            </a:extLst>
          </p:cNvPr>
          <p:cNvSpPr txBox="1"/>
          <p:nvPr/>
        </p:nvSpPr>
        <p:spPr>
          <a:xfrm>
            <a:off x="1311766" y="5724235"/>
            <a:ext cx="51090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4800" b="1" dirty="0">
                <a:solidFill>
                  <a:srgbClr val="46505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図書館経営相談会</a:t>
            </a:r>
          </a:p>
          <a:p>
            <a:r>
              <a:rPr kumimoji="1" lang="zh-TW" altLang="en-US" sz="4800" b="1" dirty="0">
                <a:solidFill>
                  <a:srgbClr val="46505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事例勉強会</a:t>
            </a:r>
            <a:endParaRPr kumimoji="1" lang="ja-JP" altLang="en-US" sz="4800" b="1">
              <a:solidFill>
                <a:srgbClr val="46505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866423E-9938-BE49-9C6B-69B82DFC684A}"/>
              </a:ext>
            </a:extLst>
          </p:cNvPr>
          <p:cNvSpPr txBox="1"/>
          <p:nvPr/>
        </p:nvSpPr>
        <p:spPr>
          <a:xfrm>
            <a:off x="1787121" y="4200964"/>
            <a:ext cx="512354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主に</a:t>
            </a:r>
            <a:r>
              <a:rPr lang="ja-JP" altLang="en-US" sz="14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企業内診断士のスキルアップを目的として、図書館での経営相談会</a:t>
            </a:r>
            <a:r>
              <a:rPr lang="ja-JP" altLang="en-US" sz="140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での相談</a:t>
            </a:r>
            <a:r>
              <a:rPr lang="ja-JP" altLang="en-US" sz="14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事例の発表と参加者間での意見交換を通して</a:t>
            </a:r>
            <a:r>
              <a:rPr lang="ja-JP" altLang="en-US" sz="140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、経営援</a:t>
            </a:r>
            <a:r>
              <a:rPr lang="ja-JP" altLang="en-US" sz="14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・相談対応</a:t>
            </a:r>
            <a:r>
              <a:rPr lang="ja-JP" altLang="en-US" sz="140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について一緒</a:t>
            </a:r>
            <a:r>
              <a:rPr lang="ja-JP" altLang="en-US" sz="14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に考える会です。</a:t>
            </a:r>
            <a:endParaRPr lang="en-US" altLang="ja-JP" sz="1400" dirty="0">
              <a:solidFill>
                <a:srgbClr val="4650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solidFill>
                <a:srgbClr val="4650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皆</a:t>
            </a:r>
            <a:r>
              <a:rPr kumimoji="1" lang="ja-JP" altLang="en-US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さまのご参加をお待ちしています！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1E030E6-F5E5-4B46-8DD8-6E07C1DA05E4}"/>
              </a:ext>
            </a:extLst>
          </p:cNvPr>
          <p:cNvSpPr txBox="1"/>
          <p:nvPr/>
        </p:nvSpPr>
        <p:spPr>
          <a:xfrm>
            <a:off x="5481" y="7692570"/>
            <a:ext cx="6756550" cy="1465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73100" indent="-658813">
              <a:lnSpc>
                <a:spcPts val="1800"/>
              </a:lnSpc>
            </a:pPr>
            <a:r>
              <a:rPr kumimoji="1" lang="ja-JP" altLang="en-US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</a:t>
            </a:r>
            <a:r>
              <a:rPr kumimoji="1" lang="ja-JP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平成</a:t>
            </a:r>
            <a:r>
              <a:rPr kumimoji="1" lang="en-US" altLang="ja-JP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kumimoji="1" lang="ja-JP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kumimoji="1" lang="ja-JP" altLang="en-US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日（日）</a:t>
            </a:r>
            <a:r>
              <a:rPr kumimoji="1" lang="ja-JP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kumimoji="1" lang="ja-JP" altLang="en-US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kumimoji="1" lang="ja-JP" altLang="en-US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kumimoji="1" lang="ja-JP" altLang="en-US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</a:p>
          <a:p>
            <a:pPr marL="673100" indent="-658813">
              <a:lnSpc>
                <a:spcPts val="1800"/>
              </a:lnSpc>
            </a:pPr>
            <a:r>
              <a:rPr kumimoji="1" lang="ja-JP" altLang="en-US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場所</a:t>
            </a:r>
            <a:r>
              <a:rPr kumimoji="1" lang="ja-JP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鳥取県立図書館　ミニ研修室</a:t>
            </a:r>
            <a:r>
              <a:rPr kumimoji="1" lang="ja-JP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zh-TW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鳥取市尚徳町</a:t>
            </a:r>
            <a:r>
              <a:rPr kumimoji="1" lang="en-US" altLang="zh-TW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101</a:t>
            </a:r>
            <a:r>
              <a:rPr kumimoji="1" lang="zh-TW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zh-TW" sz="1200" dirty="0">
              <a:solidFill>
                <a:srgbClr val="4650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4025" indent="-454025">
              <a:lnSpc>
                <a:spcPts val="1800"/>
              </a:lnSpc>
            </a:pPr>
            <a:r>
              <a:rPr kumimoji="1" lang="zh-TW" altLang="en-US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kumimoji="1" lang="ja-JP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事例発表者（</a:t>
            </a:r>
            <a:r>
              <a:rPr kumimoji="1" lang="en-US" altLang="ja-JP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名）に、これまでの図書館経営相談会での相談事例を紹介していただき、その後、意見交換を行います</a:t>
            </a:r>
            <a:endParaRPr kumimoji="1" lang="en-US" altLang="ja-JP" sz="1200" dirty="0">
              <a:solidFill>
                <a:srgbClr val="4650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73100" indent="-658813">
              <a:lnSpc>
                <a:spcPts val="1800"/>
              </a:lnSpc>
            </a:pPr>
            <a:r>
              <a:rPr kumimoji="1" lang="zh-TW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＜事例紹介者＞会員　</a:t>
            </a:r>
            <a:r>
              <a:rPr kumimoji="1" lang="ja-JP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国須多加志</a:t>
            </a:r>
            <a:r>
              <a:rPr kumimoji="1" lang="zh-TW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氏、</a:t>
            </a:r>
            <a:r>
              <a:rPr kumimoji="1" lang="ja-JP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中島進次</a:t>
            </a:r>
            <a:r>
              <a:rPr kumimoji="1" lang="zh-TW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氏、</a:t>
            </a:r>
            <a:r>
              <a:rPr kumimoji="1" lang="ja-JP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舩越信二郎</a:t>
            </a:r>
            <a:r>
              <a:rPr kumimoji="1" lang="zh-TW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氏</a:t>
            </a:r>
            <a:endParaRPr kumimoji="1" lang="en-US" altLang="zh-TW" sz="1200" dirty="0">
              <a:solidFill>
                <a:srgbClr val="4650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73100" indent="-658813">
              <a:lnSpc>
                <a:spcPts val="1800"/>
              </a:lnSpc>
            </a:pPr>
            <a:r>
              <a:rPr kumimoji="1" lang="zh-TW" altLang="en-US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</a:t>
            </a:r>
            <a:r>
              <a:rPr kumimoji="1" lang="ja-JP" altLang="en-US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参加を希望される方は、</a:t>
            </a:r>
            <a:r>
              <a:rPr kumimoji="1" lang="en-US" altLang="ja-JP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200" b="1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日（日）まで</a:t>
            </a:r>
            <a:r>
              <a:rPr kumimoji="1" lang="ja-JP" altLang="en-US" sz="12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に事務局へお知らせください。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33BC0D2-2FBF-994E-A267-5556E0BBE725}"/>
              </a:ext>
            </a:extLst>
          </p:cNvPr>
          <p:cNvSpPr txBox="1"/>
          <p:nvPr/>
        </p:nvSpPr>
        <p:spPr>
          <a:xfrm>
            <a:off x="-18958" y="9264719"/>
            <a:ext cx="6762031" cy="6476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問合せ</a:t>
            </a:r>
            <a:r>
              <a:rPr kumimoji="1" lang="en-US" altLang="ja-JP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一般社団法人鳥取県中小企業診断士協会</a:t>
            </a:r>
            <a:endParaRPr kumimoji="1" lang="en-US" altLang="ja-JP" sz="1100" dirty="0">
              <a:solidFill>
                <a:srgbClr val="4650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zh-TW" altLang="en-US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kumimoji="1" lang="en-US" altLang="zh-TW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683-0064</a:t>
            </a:r>
            <a:r>
              <a:rPr kumimoji="1" lang="ja-JP" altLang="en-US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zh-TW" altLang="en-US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米子市道笑町</a:t>
            </a:r>
            <a:r>
              <a:rPr kumimoji="1" lang="en-US" altLang="zh-TW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2-242</a:t>
            </a:r>
            <a:r>
              <a:rPr kumimoji="1" lang="ja-JP" altLang="en-US" sz="110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zh-TW" altLang="en-US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電話</a:t>
            </a:r>
            <a:r>
              <a:rPr kumimoji="1" lang="en-US" altLang="zh-TW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:0859-32-5060</a:t>
            </a:r>
            <a:r>
              <a:rPr kumimoji="1" lang="ja-JP" altLang="en-US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zh-TW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FAX:0859-22-8880</a:t>
            </a:r>
          </a:p>
          <a:p>
            <a:pPr marL="711200"/>
            <a:r>
              <a:rPr kumimoji="1" lang="ja-JP" altLang="en-US" sz="110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メール</a:t>
            </a:r>
            <a:r>
              <a:rPr kumimoji="1" lang="en-US" altLang="ja-JP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en-US" altLang="ja-JP" sz="1100" dirty="0" err="1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tottori-smeca@nifty.com</a:t>
            </a:r>
            <a:r>
              <a:rPr kumimoji="1" lang="ja-JP" altLang="en-US" sz="110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https://</a:t>
            </a:r>
            <a:r>
              <a:rPr kumimoji="1" lang="en-US" altLang="ja-JP" sz="1100" dirty="0" err="1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www.shindan-tottori.biz</a:t>
            </a:r>
            <a:r>
              <a:rPr kumimoji="1" lang="en-US" altLang="ja-JP" sz="11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endParaRPr kumimoji="1" lang="en-US" altLang="zh-TW" sz="1100" dirty="0">
              <a:solidFill>
                <a:srgbClr val="4650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100" dirty="0">
              <a:solidFill>
                <a:srgbClr val="4650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2" name="図 20">
            <a:extLst>
              <a:ext uri="{FF2B5EF4-FFF2-40B4-BE49-F238E27FC236}">
                <a16:creationId xmlns:a16="http://schemas.microsoft.com/office/drawing/2014/main" id="{700852AD-ECEE-1B48-AFE1-619BCA0AD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319" y="219406"/>
            <a:ext cx="620712" cy="62388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2337F30-7109-414F-A60C-A2FA8496B18D}"/>
              </a:ext>
            </a:extLst>
          </p:cNvPr>
          <p:cNvSpPr txBox="1"/>
          <p:nvPr/>
        </p:nvSpPr>
        <p:spPr>
          <a:xfrm>
            <a:off x="4198282" y="0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鳥取県中小企業診断士協会会員向け</a:t>
            </a:r>
            <a:endParaRPr kumimoji="1" lang="en-US" altLang="zh-TW" sz="1200" dirty="0">
              <a:solidFill>
                <a:srgbClr val="4650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6573C948-0006-714A-9FCB-A0893CE99B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957" y="9285041"/>
            <a:ext cx="628650" cy="6286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30819174-8EBF-9446-9A42-3C3C540B3D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957" y="8549021"/>
            <a:ext cx="628650" cy="628650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78295F4-1B1E-9446-A015-AA3B9299BB00}"/>
              </a:ext>
            </a:extLst>
          </p:cNvPr>
          <p:cNvSpPr txBox="1"/>
          <p:nvPr/>
        </p:nvSpPr>
        <p:spPr>
          <a:xfrm>
            <a:off x="5682117" y="8433605"/>
            <a:ext cx="12803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↓申込みメール作成</a:t>
            </a:r>
            <a:endParaRPr kumimoji="1" lang="ja-JP" altLang="en-US" sz="900" dirty="0">
              <a:solidFill>
                <a:srgbClr val="4650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FF4B998-B536-3A43-846E-923DE7D512A2}"/>
              </a:ext>
            </a:extLst>
          </p:cNvPr>
          <p:cNvSpPr txBox="1"/>
          <p:nvPr/>
        </p:nvSpPr>
        <p:spPr>
          <a:xfrm>
            <a:off x="5878109" y="9183905"/>
            <a:ext cx="8883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↓協会</a:t>
            </a:r>
            <a:r>
              <a:rPr kumimoji="1" lang="en-US" altLang="ja-JP" sz="900" dirty="0">
                <a:solidFill>
                  <a:srgbClr val="4650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endParaRPr kumimoji="1" lang="ja-JP" altLang="en-US" sz="900" dirty="0">
              <a:solidFill>
                <a:srgbClr val="4650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139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83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Sayoko Kawano</dc:creator>
  <cp:lastModifiedBy>FJ-USER</cp:lastModifiedBy>
  <cp:revision>37</cp:revision>
  <cp:lastPrinted>2019-02-03T04:58:40Z</cp:lastPrinted>
  <dcterms:created xsi:type="dcterms:W3CDTF">2018-02-03T12:19:48Z</dcterms:created>
  <dcterms:modified xsi:type="dcterms:W3CDTF">2019-02-23T09:08:33Z</dcterms:modified>
</cp:coreProperties>
</file>